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0" r:id="rId2"/>
    <p:sldId id="256" r:id="rId3"/>
    <p:sldId id="257" r:id="rId4"/>
    <p:sldId id="258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AA11D4A-500D-4721-AAE6-A8A9E24EEDD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4DDD9D0-05E0-45B3-B78F-1E7B60A9C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50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97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62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94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0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658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71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6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4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6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9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370C1-5CB1-4F09-84F2-D8415F77D7E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1923D-0034-4D24-9239-BEBC7C842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36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Direct and Indirect object pronouns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By: Kayla Roy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32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850113"/>
              </p:ext>
            </p:extLst>
          </p:nvPr>
        </p:nvGraphicFramePr>
        <p:xfrm>
          <a:off x="533400" y="1295400"/>
          <a:ext cx="8077200" cy="4434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68579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Direct</a:t>
                      </a:r>
                      <a:r>
                        <a:rPr lang="en-US" b="1" baseline="0" dirty="0" smtClean="0"/>
                        <a:t> Objects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</a:t>
                      </a:r>
                      <a:r>
                        <a:rPr lang="en-US" baseline="0" dirty="0" smtClean="0"/>
                        <a:t> in English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 in English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 / m'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 / m'</a:t>
                      </a:r>
                      <a:endParaRPr lang="en-US" b="1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 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t'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t'</a:t>
                      </a:r>
                      <a:endParaRPr lang="en-US" b="1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 / l' 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him/it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lui</a:t>
                      </a:r>
                      <a:endParaRPr lang="en-US" b="1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him,</a:t>
                      </a:r>
                      <a:r>
                        <a:rPr lang="en-US" baseline="0" dirty="0" smtClean="0"/>
                        <a:t> to it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 / 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her, 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lui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her, to it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vous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leur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95400" y="477503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Direct and Indirect Objects in French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94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do you put the object pronoun  in French?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Direct –  Direct object pronouns in French are placed in front of the verb.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Indirect –  Indirect object pronouns in French are usually placed in front of the verb.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99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err="1"/>
              <a:t>Présente</a:t>
            </a:r>
            <a:r>
              <a:rPr lang="en-US" dirty="0"/>
              <a:t> </a:t>
            </a:r>
          </a:p>
          <a:p>
            <a:pPr>
              <a:lnSpc>
                <a:spcPct val="90000"/>
              </a:lnSpc>
            </a:pPr>
            <a:r>
              <a:rPr lang="en-US" dirty="0"/>
              <a:t>Je la </a:t>
            </a:r>
            <a:r>
              <a:rPr lang="en-US" dirty="0" err="1"/>
              <a:t>regarde</a:t>
            </a:r>
            <a:r>
              <a:rPr lang="en-US" dirty="0"/>
              <a:t> </a:t>
            </a:r>
          </a:p>
          <a:p>
            <a:pPr>
              <a:lnSpc>
                <a:spcPct val="90000"/>
              </a:lnSpc>
            </a:pPr>
            <a:r>
              <a:rPr lang="en-US" dirty="0"/>
              <a:t>Elle </a:t>
            </a:r>
            <a:r>
              <a:rPr lang="en-US" dirty="0" err="1"/>
              <a:t>lui</a:t>
            </a:r>
            <a:r>
              <a:rPr lang="en-US" dirty="0"/>
              <a:t> </a:t>
            </a:r>
            <a:r>
              <a:rPr lang="en-US" dirty="0" err="1"/>
              <a:t>parle</a:t>
            </a:r>
            <a:r>
              <a:rPr lang="en-US" dirty="0"/>
              <a:t> 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Imparfait</a:t>
            </a:r>
            <a:r>
              <a:rPr lang="en-US" dirty="0"/>
              <a:t> 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Tu</a:t>
            </a:r>
            <a:r>
              <a:rPr lang="en-US" dirty="0"/>
              <a:t> le </a:t>
            </a:r>
            <a:r>
              <a:rPr lang="en-US" dirty="0" err="1"/>
              <a:t>mangeais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Je </a:t>
            </a:r>
            <a:r>
              <a:rPr lang="en-US" dirty="0" err="1"/>
              <a:t>lui</a:t>
            </a:r>
            <a:r>
              <a:rPr lang="en-US" dirty="0"/>
              <a:t> </a:t>
            </a:r>
            <a:r>
              <a:rPr lang="en-US" dirty="0" err="1"/>
              <a:t>disais</a:t>
            </a:r>
            <a:r>
              <a:rPr lang="en-US" dirty="0"/>
              <a:t> bonjour </a:t>
            </a:r>
          </a:p>
          <a:p>
            <a:pPr>
              <a:lnSpc>
                <a:spcPct val="90000"/>
              </a:lnSpc>
            </a:pPr>
            <a:r>
              <a:rPr lang="en-US" dirty="0"/>
              <a:t>Passé compose </a:t>
            </a:r>
          </a:p>
          <a:p>
            <a:pPr>
              <a:lnSpc>
                <a:spcPct val="90000"/>
              </a:lnSpc>
            </a:pPr>
            <a:r>
              <a:rPr lang="en-US" dirty="0"/>
              <a:t>Nous les </a:t>
            </a:r>
            <a:r>
              <a:rPr lang="en-US" dirty="0" err="1"/>
              <a:t>avons</a:t>
            </a:r>
            <a:r>
              <a:rPr lang="en-US" dirty="0"/>
              <a:t> finis 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lui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fr-FR" dirty="0"/>
              <a:t>envoyé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lettre</a:t>
            </a:r>
            <a:r>
              <a:rPr lang="en-US" dirty="0"/>
              <a:t> </a:t>
            </a:r>
            <a:endParaRPr lang="fr-FR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01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132</Words>
  <Application>Microsoft Office PowerPoint</Application>
  <PresentationFormat>On-screen Show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 and Indirect object pronouns By: Kayla Roy</vt:lpstr>
      <vt:lpstr>PowerPoint Presentation</vt:lpstr>
      <vt:lpstr>Where do you put the object pronoun  in French?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8</cp:revision>
  <cp:lastPrinted>2013-01-29T17:14:05Z</cp:lastPrinted>
  <dcterms:created xsi:type="dcterms:W3CDTF">2013-01-29T16:07:04Z</dcterms:created>
  <dcterms:modified xsi:type="dcterms:W3CDTF">2013-01-30T16:26:11Z</dcterms:modified>
</cp:coreProperties>
</file>